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721861"/>
              </p:ext>
            </p:extLst>
          </p:nvPr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Muddled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poppers, 2 minis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max trap + activators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(8 + 2NS)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feet from upper right colt popper to shooting area. 26 feet from activator steel to ports.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11CFA9-F922-29C6-A1AF-2C561F4120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57397"/>
            <a:ext cx="7025776" cy="422283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Muddled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25</a:t>
            </a:r>
          </a:p>
          <a:p>
            <a:r>
              <a:rPr lang="en-US" dirty="0"/>
              <a:t>Targets: 10 USPSA, 5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The max trap is activated by P5 and remains visible at rest. The swinger is activated by P4 and remains visible at rest.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179</Words>
  <Application>Microsoft Office PowerPoint</Application>
  <PresentationFormat>Custom</PresentationFormat>
  <Paragraphs>27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2022-09-22T01:28:12Z</dcterms:modified>
  <cp:category>Shooting</cp:category>
</cp:coreProperties>
</file>

<file path=docProps/thumbnail.jpeg>
</file>